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al Bold" charset="1" panose="020B0802020202020204"/>
      <p:regular r:id="rId17"/>
    </p:embeddedFont>
    <p:embeddedFont>
      <p:font typeface="Arial" charset="1" panose="020B0502020202020204"/>
      <p:regular r:id="rId18"/>
    </p:embeddedFont>
    <p:embeddedFont>
      <p:font typeface="Open Sans Bold" charset="1" panose="00000000000000000000"/>
      <p:regular r:id="rId19"/>
    </p:embeddedFont>
    <p:embeddedFont>
      <p:font typeface="Gagalin" charset="1" panose="00000500000000000000"/>
      <p:regular r:id="rId21"/>
    </p:embeddedFont>
    <p:embeddedFont>
      <p:font typeface="Open Sans Medium" charset="1" panose="00000000000000000000"/>
      <p:regular r:id="rId23"/>
    </p:embeddedFont>
    <p:embeddedFont>
      <p:font typeface="Open Sans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fonts/font21.fntdata" Type="http://schemas.openxmlformats.org/officeDocument/2006/relationships/font"/><Relationship Id="rId22" Target="notesSlides/notesSlide3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4.xml" Type="http://schemas.openxmlformats.org/officeDocument/2006/relationships/notesSlide"/><Relationship Id="rId26" Target="notesSlides/notesSlide5.xml" Type="http://schemas.openxmlformats.org/officeDocument/2006/relationships/notesSlide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jpe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://www.github.com/riyasachdeva04" TargetMode="External" Type="http://schemas.openxmlformats.org/officeDocument/2006/relationships/hyperlink"/><Relationship Id="rId5" Target="https://github.com/navdeepsingh112" TargetMode="External" Type="http://schemas.openxmlformats.org/officeDocument/2006/relationships/hyperlink"/><Relationship Id="rId6" Target="https://github.com/adityacodes30" TargetMode="External" Type="http://schemas.openxmlformats.org/officeDocument/2006/relationships/hyperlink"/><Relationship Id="rId7" Target="https://github.com/MankiratSingh1315" TargetMode="External" Type="http://schemas.openxmlformats.org/officeDocument/2006/relationships/hyperlink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16" Target="../media/image18.png" Type="http://schemas.openxmlformats.org/officeDocument/2006/relationships/image"/><Relationship Id="rId17" Target="../media/image19.svg" Type="http://schemas.openxmlformats.org/officeDocument/2006/relationships/image"/><Relationship Id="rId18" Target="../media/image2.png" Type="http://schemas.openxmlformats.org/officeDocument/2006/relationships/image"/><Relationship Id="rId19" Target="../media/image3.sv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0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1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N0j-jhUA.mp4" Type="http://schemas.microsoft.com/office/2007/relationships/media"/><Relationship Id="rId2" Target="../notesSlides/notesSlide5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jpeg" Type="http://schemas.openxmlformats.org/officeDocument/2006/relationships/image"/><Relationship Id="rId8" Target="../media/image22.jpeg" Type="http://schemas.openxmlformats.org/officeDocument/2006/relationships/image"/><Relationship Id="rId9" Target="../media/VAGN0j-jhUA.mp4" Type="http://schemas.openxmlformats.org/officeDocument/2006/relationships/video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N0qGWKQM.mp4" Type="http://schemas.microsoft.com/office/2007/relationships/media"/><Relationship Id="rId2" Target="../notesSlides/notesSlide6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jpeg" Type="http://schemas.openxmlformats.org/officeDocument/2006/relationships/image"/><Relationship Id="rId8" Target="../media/image23.jpeg" Type="http://schemas.openxmlformats.org/officeDocument/2006/relationships/image"/><Relationship Id="rId9" Target="../media/VAGN0qGWKQM.mp4" Type="http://schemas.openxmlformats.org/officeDocument/2006/relationships/video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4.png" Type="http://schemas.openxmlformats.org/officeDocument/2006/relationships/image"/><Relationship Id="rId6" Target="../media/image2.png" Type="http://schemas.openxmlformats.org/officeDocument/2006/relationships/image"/><Relationship Id="rId7" Target="../media/image3.svg" Type="http://schemas.openxmlformats.org/officeDocument/2006/relationships/image"/><Relationship Id="rId8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" y="0"/>
            <a:ext cx="18284802" cy="10286998"/>
          </a:xfrm>
          <a:custGeom>
            <a:avLst/>
            <a:gdLst/>
            <a:ahLst/>
            <a:cxnLst/>
            <a:rect r="r" b="b" t="t" l="l"/>
            <a:pathLst>
              <a:path h="10286998" w="18284802">
                <a:moveTo>
                  <a:pt x="0" y="0"/>
                </a:moveTo>
                <a:lnTo>
                  <a:pt x="18284802" y="0"/>
                </a:lnTo>
                <a:lnTo>
                  <a:pt x="18284802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992200"/>
            <a:ext cx="16230600" cy="368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Team 10011</a:t>
            </a:r>
          </a:p>
          <a:p>
            <a:pPr algn="l">
              <a:lnSpc>
                <a:spcPts val="3600"/>
              </a:lnSpc>
            </a:pPr>
            <a:r>
              <a:rPr lang="en-US" sz="3000" u="sng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Thapar Institute of Engineering and Technology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</a:p>
          <a:p>
            <a:pPr algn="l" marL="990600" indent="-495300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Riya Sachdeva (</a:t>
            </a:r>
            <a:r>
              <a:rPr lang="en-US" sz="3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 tooltip="http://www.github.com/riyasachdeva04"/>
              </a:rPr>
              <a:t>www.github.com/riyasachdeva04</a:t>
            </a:r>
            <a:r>
              <a:rPr lang="en-US" sz="3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algn="l" marL="990600" indent="-495300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Navdeep Singh Sidhu (</a:t>
            </a:r>
            <a:r>
              <a:rPr lang="en-US" sz="3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www.github.com/</a:t>
            </a:r>
            <a:r>
              <a:rPr lang="en-US" sz="3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 tooltip="https://github.com/navdeepsingh112"/>
              </a:rPr>
              <a:t>navdeepsingh112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algn="l" marL="990600" indent="-495300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Aditya Sapra (</a:t>
            </a:r>
            <a:r>
              <a:rPr lang="en-US" sz="3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www.github.com/</a:t>
            </a:r>
            <a:r>
              <a:rPr lang="en-US" sz="3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 tooltip="https://github.com/adityacodes30"/>
              </a:rPr>
              <a:t>adityacodes30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algn="l" marL="990600" indent="-495300" lvl="1">
              <a:lnSpc>
                <a:spcPts val="36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Mankirat Singh (</a:t>
            </a:r>
            <a:r>
              <a:rPr lang="en-US" sz="3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www.github.com/</a:t>
            </a:r>
            <a:r>
              <a:rPr lang="en-US" sz="3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 tooltip="https://github.com/MankiratSingh1315"/>
              </a:rPr>
              <a:t>MankiratSingh1315</a:t>
            </a:r>
            <a:r>
              <a:rPr lang="en-US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2689280" y="1995742"/>
            <a:ext cx="5355465" cy="1263675"/>
            <a:chOff x="0" y="0"/>
            <a:chExt cx="7140620" cy="16848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1135"/>
              <a:ext cx="7140620" cy="1663764"/>
            </a:xfrm>
            <a:custGeom>
              <a:avLst/>
              <a:gdLst/>
              <a:ahLst/>
              <a:cxnLst/>
              <a:rect r="r" b="b" t="t" l="l"/>
              <a:pathLst>
                <a:path h="1663764" w="7140620">
                  <a:moveTo>
                    <a:pt x="0" y="0"/>
                  </a:moveTo>
                  <a:lnTo>
                    <a:pt x="7140620" y="0"/>
                  </a:lnTo>
                  <a:lnTo>
                    <a:pt x="7140620" y="1663764"/>
                  </a:lnTo>
                  <a:lnTo>
                    <a:pt x="0" y="166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5122905" y="0"/>
              <a:ext cx="1684899" cy="1684899"/>
            </a:xfrm>
            <a:custGeom>
              <a:avLst/>
              <a:gdLst/>
              <a:ahLst/>
              <a:cxnLst/>
              <a:rect r="r" b="b" t="t" l="l"/>
              <a:pathLst>
                <a:path h="1684899" w="1684899">
                  <a:moveTo>
                    <a:pt x="0" y="0"/>
                  </a:moveTo>
                  <a:lnTo>
                    <a:pt x="1684900" y="0"/>
                  </a:lnTo>
                  <a:lnTo>
                    <a:pt x="1684900" y="1684899"/>
                  </a:lnTo>
                  <a:lnTo>
                    <a:pt x="0" y="168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023202" y="321804"/>
              <a:ext cx="3580011" cy="937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SCAN ME !!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11" r="0" b="-92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98" y="49229"/>
            <a:ext cx="18284802" cy="1319370"/>
          </a:xfrm>
          <a:custGeom>
            <a:avLst/>
            <a:gdLst/>
            <a:ahLst/>
            <a:cxnLst/>
            <a:rect r="r" b="b" t="t" l="l"/>
            <a:pathLst>
              <a:path h="1319370" w="18284802">
                <a:moveTo>
                  <a:pt x="0" y="0"/>
                </a:moveTo>
                <a:lnTo>
                  <a:pt x="18284802" y="0"/>
                </a:lnTo>
                <a:lnTo>
                  <a:pt x="18284802" y="1319370"/>
                </a:lnTo>
                <a:lnTo>
                  <a:pt x="0" y="1319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7969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2333645" y="4377283"/>
            <a:ext cx="4982873" cy="1861071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7316518" y="2836331"/>
            <a:ext cx="3081904" cy="308190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433325" y="2969607"/>
            <a:ext cx="1027151" cy="1027151"/>
          </a:xfrm>
          <a:custGeom>
            <a:avLst/>
            <a:gdLst/>
            <a:ahLst/>
            <a:cxnLst/>
            <a:rect r="r" b="b" t="t" l="l"/>
            <a:pathLst>
              <a:path h="1027151" w="1027151">
                <a:moveTo>
                  <a:pt x="0" y="0"/>
                </a:moveTo>
                <a:lnTo>
                  <a:pt x="1027151" y="0"/>
                </a:lnTo>
                <a:lnTo>
                  <a:pt x="1027151" y="1027151"/>
                </a:lnTo>
                <a:lnTo>
                  <a:pt x="0" y="10271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79622" y="4832479"/>
            <a:ext cx="1108046" cy="1108046"/>
          </a:xfrm>
          <a:custGeom>
            <a:avLst/>
            <a:gdLst/>
            <a:ahLst/>
            <a:cxnLst/>
            <a:rect r="r" b="b" t="t" l="l"/>
            <a:pathLst>
              <a:path h="1108046" w="1108046">
                <a:moveTo>
                  <a:pt x="0" y="0"/>
                </a:moveTo>
                <a:lnTo>
                  <a:pt x="1108046" y="0"/>
                </a:lnTo>
                <a:lnTo>
                  <a:pt x="1108046" y="1108046"/>
                </a:lnTo>
                <a:lnTo>
                  <a:pt x="0" y="11080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389770" y="7234820"/>
            <a:ext cx="965038" cy="965038"/>
          </a:xfrm>
          <a:custGeom>
            <a:avLst/>
            <a:gdLst/>
            <a:ahLst/>
            <a:cxnLst/>
            <a:rect r="r" b="b" t="t" l="l"/>
            <a:pathLst>
              <a:path h="965038" w="965038">
                <a:moveTo>
                  <a:pt x="0" y="0"/>
                </a:moveTo>
                <a:lnTo>
                  <a:pt x="965039" y="0"/>
                </a:lnTo>
                <a:lnTo>
                  <a:pt x="965039" y="965039"/>
                </a:lnTo>
                <a:lnTo>
                  <a:pt x="0" y="9650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04954" y="3220372"/>
            <a:ext cx="1150613" cy="859822"/>
          </a:xfrm>
          <a:custGeom>
            <a:avLst/>
            <a:gdLst/>
            <a:ahLst/>
            <a:cxnLst/>
            <a:rect r="r" b="b" t="t" l="l"/>
            <a:pathLst>
              <a:path h="859822" w="1150613">
                <a:moveTo>
                  <a:pt x="0" y="0"/>
                </a:moveTo>
                <a:lnTo>
                  <a:pt x="1150613" y="0"/>
                </a:lnTo>
                <a:lnTo>
                  <a:pt x="1150613" y="859822"/>
                </a:lnTo>
                <a:lnTo>
                  <a:pt x="0" y="8598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658476" y="5028929"/>
            <a:ext cx="811306" cy="1020510"/>
          </a:xfrm>
          <a:custGeom>
            <a:avLst/>
            <a:gdLst/>
            <a:ahLst/>
            <a:cxnLst/>
            <a:rect r="r" b="b" t="t" l="l"/>
            <a:pathLst>
              <a:path h="1020510" w="811306">
                <a:moveTo>
                  <a:pt x="0" y="0"/>
                </a:moveTo>
                <a:lnTo>
                  <a:pt x="811306" y="0"/>
                </a:lnTo>
                <a:lnTo>
                  <a:pt x="811306" y="1020510"/>
                </a:lnTo>
                <a:lnTo>
                  <a:pt x="0" y="10205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017038" y="7199604"/>
            <a:ext cx="849615" cy="849615"/>
          </a:xfrm>
          <a:custGeom>
            <a:avLst/>
            <a:gdLst/>
            <a:ahLst/>
            <a:cxnLst/>
            <a:rect r="r" b="b" t="t" l="l"/>
            <a:pathLst>
              <a:path h="849615" w="849615">
                <a:moveTo>
                  <a:pt x="0" y="0"/>
                </a:moveTo>
                <a:lnTo>
                  <a:pt x="849616" y="0"/>
                </a:lnTo>
                <a:lnTo>
                  <a:pt x="849616" y="849615"/>
                </a:lnTo>
                <a:lnTo>
                  <a:pt x="0" y="8496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231240" y="6862556"/>
            <a:ext cx="1252461" cy="846977"/>
          </a:xfrm>
          <a:custGeom>
            <a:avLst/>
            <a:gdLst/>
            <a:ahLst/>
            <a:cxnLst/>
            <a:rect r="r" b="b" t="t" l="l"/>
            <a:pathLst>
              <a:path h="846977" w="1252461">
                <a:moveTo>
                  <a:pt x="0" y="0"/>
                </a:moveTo>
                <a:lnTo>
                  <a:pt x="1252461" y="0"/>
                </a:lnTo>
                <a:lnTo>
                  <a:pt x="1252461" y="846977"/>
                </a:lnTo>
                <a:lnTo>
                  <a:pt x="0" y="84697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4250933" y="2736307"/>
            <a:ext cx="1391935" cy="139193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5757">
                <a:alpha val="4392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58677" y="2948339"/>
            <a:ext cx="3040604" cy="105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7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High-Resolution Data Integration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281797" y="4861594"/>
            <a:ext cx="3491796" cy="105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7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Advanced Obstacle Detection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00772" y="2986586"/>
            <a:ext cx="3303165" cy="105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7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Anomaly Detection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9083" y="7222660"/>
            <a:ext cx="2941978" cy="105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7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Scientific Region Identification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31583" y="5048250"/>
            <a:ext cx="3348677" cy="105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7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Optimal Path Planning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74875" y="7183079"/>
            <a:ext cx="4171912" cy="105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7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Geospatial Analysis and Visualization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44891" y="7956096"/>
            <a:ext cx="3825159" cy="105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27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Detailed Route Mapping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634475" y="4840014"/>
            <a:ext cx="1398340" cy="139834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5757">
                <a:alpha val="43922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170730" y="7018405"/>
            <a:ext cx="1403118" cy="140311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5757">
                <a:alpha val="43922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153606" y="6582180"/>
            <a:ext cx="1407728" cy="1407728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5757">
                <a:alpha val="43922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746551" y="6929117"/>
            <a:ext cx="1390589" cy="1390589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5757">
                <a:alpha val="43922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5680378" y="2862649"/>
            <a:ext cx="1399766" cy="1399766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5757">
                <a:alpha val="24706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39" id="39"/>
          <p:cNvSpPr/>
          <p:nvPr/>
        </p:nvSpPr>
        <p:spPr>
          <a:xfrm>
            <a:off x="5642868" y="3432274"/>
            <a:ext cx="1673650" cy="945009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 flipH="true">
            <a:off x="5573848" y="4835672"/>
            <a:ext cx="1895070" cy="2884292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1" id="41"/>
          <p:cNvSpPr/>
          <p:nvPr/>
        </p:nvSpPr>
        <p:spPr>
          <a:xfrm flipV="true">
            <a:off x="5573848" y="5871862"/>
            <a:ext cx="2888542" cy="1848103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2" id="42"/>
          <p:cNvSpPr/>
          <p:nvPr/>
        </p:nvSpPr>
        <p:spPr>
          <a:xfrm flipV="true">
            <a:off x="8462390" y="5500651"/>
            <a:ext cx="2913526" cy="371211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 flipH="true">
            <a:off x="10346718" y="4262415"/>
            <a:ext cx="6033543" cy="385000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10398422" y="4683272"/>
            <a:ext cx="977494" cy="817379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>
            <a:off x="8462390" y="5871862"/>
            <a:ext cx="395080" cy="710319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H="true">
            <a:off x="9483701" y="6198389"/>
            <a:ext cx="2589953" cy="1087655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>
            <a:off x="12073654" y="6198389"/>
            <a:ext cx="4368192" cy="730728"/>
          </a:xfrm>
          <a:prstGeom prst="line">
            <a:avLst/>
          </a:prstGeom>
          <a:ln cap="flat" w="38100">
            <a:solidFill>
              <a:srgbClr val="000000">
                <a:alpha val="28627"/>
              </a:srgbClr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48" id="48"/>
          <p:cNvGrpSpPr/>
          <p:nvPr/>
        </p:nvGrpSpPr>
        <p:grpSpPr>
          <a:xfrm rot="0">
            <a:off x="11375916" y="4802913"/>
            <a:ext cx="1395476" cy="1395476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75757">
                <a:alpha val="43922"/>
              </a:srgbClr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6944891" y="7945772"/>
            <a:ext cx="3825159" cy="1312528"/>
            <a:chOff x="0" y="0"/>
            <a:chExt cx="1066129" cy="365821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066129" cy="365821"/>
            </a:xfrm>
            <a:custGeom>
              <a:avLst/>
              <a:gdLst/>
              <a:ahLst/>
              <a:cxnLst/>
              <a:rect r="r" b="b" t="t" l="l"/>
              <a:pathLst>
                <a:path h="365821" w="1066129">
                  <a:moveTo>
                    <a:pt x="0" y="0"/>
                  </a:moveTo>
                  <a:lnTo>
                    <a:pt x="1066129" y="0"/>
                  </a:lnTo>
                  <a:lnTo>
                    <a:pt x="1066129" y="365821"/>
                  </a:lnTo>
                  <a:lnTo>
                    <a:pt x="0" y="3658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1066129" cy="4134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11283509" y="7183769"/>
            <a:ext cx="4282067" cy="1237754"/>
            <a:chOff x="0" y="0"/>
            <a:chExt cx="1193476" cy="344981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193476" cy="344981"/>
            </a:xfrm>
            <a:custGeom>
              <a:avLst/>
              <a:gdLst/>
              <a:ahLst/>
              <a:cxnLst/>
              <a:rect r="r" b="b" t="t" l="l"/>
              <a:pathLst>
                <a:path h="344981" w="1193476">
                  <a:moveTo>
                    <a:pt x="0" y="0"/>
                  </a:moveTo>
                  <a:lnTo>
                    <a:pt x="1193476" y="0"/>
                  </a:lnTo>
                  <a:lnTo>
                    <a:pt x="1193476" y="344981"/>
                  </a:lnTo>
                  <a:lnTo>
                    <a:pt x="0" y="3449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1193476" cy="3926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009326" y="4857245"/>
            <a:ext cx="3527408" cy="1381110"/>
            <a:chOff x="0" y="0"/>
            <a:chExt cx="983141" cy="384936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983141" cy="384936"/>
            </a:xfrm>
            <a:custGeom>
              <a:avLst/>
              <a:gdLst/>
              <a:ahLst/>
              <a:cxnLst/>
              <a:rect r="r" b="b" t="t" l="l"/>
              <a:pathLst>
                <a:path h="384936" w="983141">
                  <a:moveTo>
                    <a:pt x="0" y="0"/>
                  </a:moveTo>
                  <a:lnTo>
                    <a:pt x="983141" y="0"/>
                  </a:lnTo>
                  <a:lnTo>
                    <a:pt x="983141" y="384936"/>
                  </a:lnTo>
                  <a:lnTo>
                    <a:pt x="0" y="3849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47625"/>
              <a:ext cx="983141" cy="432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2363852" y="2969607"/>
            <a:ext cx="2977005" cy="1264060"/>
            <a:chOff x="0" y="0"/>
            <a:chExt cx="829736" cy="352313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29736" cy="352313"/>
            </a:xfrm>
            <a:custGeom>
              <a:avLst/>
              <a:gdLst/>
              <a:ahLst/>
              <a:cxnLst/>
              <a:rect r="r" b="b" t="t" l="l"/>
              <a:pathLst>
                <a:path h="352313" w="829736">
                  <a:moveTo>
                    <a:pt x="0" y="0"/>
                  </a:moveTo>
                  <a:lnTo>
                    <a:pt x="829736" y="0"/>
                  </a:lnTo>
                  <a:lnTo>
                    <a:pt x="829736" y="352313"/>
                  </a:lnTo>
                  <a:lnTo>
                    <a:pt x="0" y="3523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829736" cy="399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856171" y="2880106"/>
            <a:ext cx="3223312" cy="1248136"/>
            <a:chOff x="0" y="0"/>
            <a:chExt cx="898385" cy="347874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98385" cy="347874"/>
            </a:xfrm>
            <a:custGeom>
              <a:avLst/>
              <a:gdLst/>
              <a:ahLst/>
              <a:cxnLst/>
              <a:rect r="r" b="b" t="t" l="l"/>
              <a:pathLst>
                <a:path h="347874" w="898385">
                  <a:moveTo>
                    <a:pt x="0" y="0"/>
                  </a:moveTo>
                  <a:lnTo>
                    <a:pt x="898385" y="0"/>
                  </a:lnTo>
                  <a:lnTo>
                    <a:pt x="898385" y="347874"/>
                  </a:lnTo>
                  <a:lnTo>
                    <a:pt x="0" y="3478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898385" cy="3954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3032815" y="4872544"/>
            <a:ext cx="3912076" cy="1176896"/>
            <a:chOff x="0" y="0"/>
            <a:chExt cx="1090354" cy="328018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090354" cy="328018"/>
            </a:xfrm>
            <a:custGeom>
              <a:avLst/>
              <a:gdLst/>
              <a:ahLst/>
              <a:cxnLst/>
              <a:rect r="r" b="b" t="t" l="l"/>
              <a:pathLst>
                <a:path h="328018" w="1090354">
                  <a:moveTo>
                    <a:pt x="0" y="0"/>
                  </a:moveTo>
                  <a:lnTo>
                    <a:pt x="1090354" y="0"/>
                  </a:lnTo>
                  <a:lnTo>
                    <a:pt x="1090354" y="328018"/>
                  </a:lnTo>
                  <a:lnTo>
                    <a:pt x="0" y="3280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47625"/>
              <a:ext cx="1090354" cy="37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875593" y="7086079"/>
            <a:ext cx="3123687" cy="1445962"/>
            <a:chOff x="0" y="0"/>
            <a:chExt cx="870618" cy="403011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70618" cy="403011"/>
            </a:xfrm>
            <a:custGeom>
              <a:avLst/>
              <a:gdLst/>
              <a:ahLst/>
              <a:cxnLst/>
              <a:rect r="r" b="b" t="t" l="l"/>
              <a:pathLst>
                <a:path h="403011" w="870618">
                  <a:moveTo>
                    <a:pt x="0" y="0"/>
                  </a:moveTo>
                  <a:lnTo>
                    <a:pt x="870618" y="0"/>
                  </a:lnTo>
                  <a:lnTo>
                    <a:pt x="870618" y="403011"/>
                  </a:lnTo>
                  <a:lnTo>
                    <a:pt x="0" y="4030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47625"/>
              <a:ext cx="870618" cy="450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72" id="72"/>
          <p:cNvSpPr txBox="true"/>
          <p:nvPr/>
        </p:nvSpPr>
        <p:spPr>
          <a:xfrm rot="0">
            <a:off x="848228" y="1392811"/>
            <a:ext cx="1658420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-100" u="sng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Features</a:t>
            </a:r>
          </a:p>
        </p:txBody>
      </p:sp>
      <p:grpSp>
        <p:nvGrpSpPr>
          <p:cNvPr name="Group 73" id="73"/>
          <p:cNvGrpSpPr/>
          <p:nvPr/>
        </p:nvGrpSpPr>
        <p:grpSpPr>
          <a:xfrm rot="0">
            <a:off x="12663124" y="1472632"/>
            <a:ext cx="5355465" cy="1263675"/>
            <a:chOff x="0" y="0"/>
            <a:chExt cx="7140620" cy="1684899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21135"/>
              <a:ext cx="7140620" cy="1663764"/>
            </a:xfrm>
            <a:custGeom>
              <a:avLst/>
              <a:gdLst/>
              <a:ahLst/>
              <a:cxnLst/>
              <a:rect r="r" b="b" t="t" l="l"/>
              <a:pathLst>
                <a:path h="1663764" w="7140620">
                  <a:moveTo>
                    <a:pt x="0" y="0"/>
                  </a:moveTo>
                  <a:lnTo>
                    <a:pt x="7140620" y="0"/>
                  </a:lnTo>
                  <a:lnTo>
                    <a:pt x="7140620" y="1663764"/>
                  </a:lnTo>
                  <a:lnTo>
                    <a:pt x="0" y="166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5" id="75"/>
            <p:cNvSpPr/>
            <p:nvPr/>
          </p:nvSpPr>
          <p:spPr>
            <a:xfrm flipH="false" flipV="false" rot="0">
              <a:off x="5122905" y="0"/>
              <a:ext cx="1684899" cy="1684899"/>
            </a:xfrm>
            <a:custGeom>
              <a:avLst/>
              <a:gdLst/>
              <a:ahLst/>
              <a:cxnLst/>
              <a:rect r="r" b="b" t="t" l="l"/>
              <a:pathLst>
                <a:path h="1684899" w="1684899">
                  <a:moveTo>
                    <a:pt x="0" y="0"/>
                  </a:moveTo>
                  <a:lnTo>
                    <a:pt x="1684900" y="0"/>
                  </a:lnTo>
                  <a:lnTo>
                    <a:pt x="1684900" y="1684899"/>
                  </a:lnTo>
                  <a:lnTo>
                    <a:pt x="0" y="168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 l="0" t="0" r="0" b="0"/>
              </a:stretch>
            </a:blipFill>
          </p:spPr>
        </p:sp>
        <p:sp>
          <p:nvSpPr>
            <p:cNvPr name="TextBox 76" id="76"/>
            <p:cNvSpPr txBox="true"/>
            <p:nvPr/>
          </p:nvSpPr>
          <p:spPr>
            <a:xfrm rot="0">
              <a:off x="1023202" y="321804"/>
              <a:ext cx="3580011" cy="937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SCAN ME !!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11" r="0" b="-92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70534" y="1133463"/>
            <a:ext cx="18284802" cy="1319370"/>
          </a:xfrm>
          <a:custGeom>
            <a:avLst/>
            <a:gdLst/>
            <a:ahLst/>
            <a:cxnLst/>
            <a:rect r="r" b="b" t="t" l="l"/>
            <a:pathLst>
              <a:path h="1319370" w="18284802">
                <a:moveTo>
                  <a:pt x="0" y="0"/>
                </a:moveTo>
                <a:lnTo>
                  <a:pt x="18284802" y="0"/>
                </a:lnTo>
                <a:lnTo>
                  <a:pt x="18284802" y="1319370"/>
                </a:lnTo>
                <a:lnTo>
                  <a:pt x="0" y="1319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7969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8125" y="3148158"/>
            <a:ext cx="9640656" cy="1242631"/>
            <a:chOff x="0" y="0"/>
            <a:chExt cx="2539103" cy="3272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9103" cy="327277"/>
            </a:xfrm>
            <a:custGeom>
              <a:avLst/>
              <a:gdLst/>
              <a:ahLst/>
              <a:cxnLst/>
              <a:rect r="r" b="b" t="t" l="l"/>
              <a:pathLst>
                <a:path h="327277" w="2539103">
                  <a:moveTo>
                    <a:pt x="0" y="0"/>
                  </a:moveTo>
                  <a:lnTo>
                    <a:pt x="2539103" y="0"/>
                  </a:lnTo>
                  <a:lnTo>
                    <a:pt x="2539103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539103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992056"/>
            <a:ext cx="10095013" cy="1123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Principal Component Analysis for Dimensionality rediuction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998522"/>
            <a:ext cx="10095013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Find Regions of Interest using Outlier detection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38125" y="4967862"/>
            <a:ext cx="9640656" cy="1242631"/>
            <a:chOff x="0" y="0"/>
            <a:chExt cx="2539103" cy="3272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39103" cy="327277"/>
            </a:xfrm>
            <a:custGeom>
              <a:avLst/>
              <a:gdLst/>
              <a:ahLst/>
              <a:cxnLst/>
              <a:rect r="r" b="b" t="t" l="l"/>
              <a:pathLst>
                <a:path h="327277" w="2539103">
                  <a:moveTo>
                    <a:pt x="0" y="0"/>
                  </a:moveTo>
                  <a:lnTo>
                    <a:pt x="2539103" y="0"/>
                  </a:lnTo>
                  <a:lnTo>
                    <a:pt x="2539103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39103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38125" y="6743538"/>
            <a:ext cx="9640656" cy="1242631"/>
            <a:chOff x="0" y="0"/>
            <a:chExt cx="2539103" cy="3272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39103" cy="327277"/>
            </a:xfrm>
            <a:custGeom>
              <a:avLst/>
              <a:gdLst/>
              <a:ahLst/>
              <a:cxnLst/>
              <a:rect r="r" b="b" t="t" l="l"/>
              <a:pathLst>
                <a:path h="327277" w="2539103">
                  <a:moveTo>
                    <a:pt x="0" y="0"/>
                  </a:moveTo>
                  <a:lnTo>
                    <a:pt x="2539103" y="0"/>
                  </a:lnTo>
                  <a:lnTo>
                    <a:pt x="2539103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39103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809776" y="4131449"/>
            <a:ext cx="5449524" cy="3656631"/>
          </a:xfrm>
          <a:custGeom>
            <a:avLst/>
            <a:gdLst/>
            <a:ahLst/>
            <a:cxnLst/>
            <a:rect r="r" b="b" t="t" l="l"/>
            <a:pathLst>
              <a:path h="3656631" w="5449524">
                <a:moveTo>
                  <a:pt x="0" y="0"/>
                </a:moveTo>
                <a:lnTo>
                  <a:pt x="5449524" y="0"/>
                </a:lnTo>
                <a:lnTo>
                  <a:pt x="5449524" y="3656631"/>
                </a:lnTo>
                <a:lnTo>
                  <a:pt x="0" y="36566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38125" y="1402336"/>
            <a:ext cx="6326612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spc="-99" u="sng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Regions of interest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3110484"/>
            <a:ext cx="10742563" cy="1123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Hyperspectral Data collected from Imaging Infrared Spectrometer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663124" y="1472632"/>
            <a:ext cx="5355465" cy="1263675"/>
            <a:chOff x="0" y="0"/>
            <a:chExt cx="7140620" cy="16848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1135"/>
              <a:ext cx="7140620" cy="1663764"/>
            </a:xfrm>
            <a:custGeom>
              <a:avLst/>
              <a:gdLst/>
              <a:ahLst/>
              <a:cxnLst/>
              <a:rect r="r" b="b" t="t" l="l"/>
              <a:pathLst>
                <a:path h="1663764" w="7140620">
                  <a:moveTo>
                    <a:pt x="0" y="0"/>
                  </a:moveTo>
                  <a:lnTo>
                    <a:pt x="7140620" y="0"/>
                  </a:lnTo>
                  <a:lnTo>
                    <a:pt x="7140620" y="1663764"/>
                  </a:lnTo>
                  <a:lnTo>
                    <a:pt x="0" y="166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122905" y="0"/>
              <a:ext cx="1684899" cy="1684899"/>
            </a:xfrm>
            <a:custGeom>
              <a:avLst/>
              <a:gdLst/>
              <a:ahLst/>
              <a:cxnLst/>
              <a:rect r="r" b="b" t="t" l="l"/>
              <a:pathLst>
                <a:path h="1684899" w="1684899">
                  <a:moveTo>
                    <a:pt x="0" y="0"/>
                  </a:moveTo>
                  <a:lnTo>
                    <a:pt x="1684900" y="0"/>
                  </a:lnTo>
                  <a:lnTo>
                    <a:pt x="1684900" y="1684899"/>
                  </a:lnTo>
                  <a:lnTo>
                    <a:pt x="0" y="168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023202" y="321804"/>
              <a:ext cx="3580011" cy="937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SCAN ME !!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11" r="0" b="-92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98" y="0"/>
            <a:ext cx="18284802" cy="1319370"/>
          </a:xfrm>
          <a:custGeom>
            <a:avLst/>
            <a:gdLst/>
            <a:ahLst/>
            <a:cxnLst/>
            <a:rect r="r" b="b" t="t" l="l"/>
            <a:pathLst>
              <a:path h="1319370" w="18284802">
                <a:moveTo>
                  <a:pt x="0" y="0"/>
                </a:moveTo>
                <a:lnTo>
                  <a:pt x="18284802" y="0"/>
                </a:lnTo>
                <a:lnTo>
                  <a:pt x="18284802" y="1319370"/>
                </a:lnTo>
                <a:lnTo>
                  <a:pt x="0" y="1319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7969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126162" y="2644613"/>
            <a:ext cx="9640656" cy="1242631"/>
            <a:chOff x="0" y="0"/>
            <a:chExt cx="2539103" cy="3272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9103" cy="327277"/>
            </a:xfrm>
            <a:custGeom>
              <a:avLst/>
              <a:gdLst/>
              <a:ahLst/>
              <a:cxnLst/>
              <a:rect r="r" b="b" t="t" l="l"/>
              <a:pathLst>
                <a:path h="327277" w="2539103">
                  <a:moveTo>
                    <a:pt x="0" y="0"/>
                  </a:moveTo>
                  <a:lnTo>
                    <a:pt x="2539103" y="0"/>
                  </a:lnTo>
                  <a:lnTo>
                    <a:pt x="2539103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539103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516737" y="4856691"/>
            <a:ext cx="10095013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K-fold cross-validation + Vision transformer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16737" y="6494977"/>
            <a:ext cx="10095013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Performance Evaluation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126162" y="4554464"/>
            <a:ext cx="9640656" cy="1242631"/>
            <a:chOff x="0" y="0"/>
            <a:chExt cx="2539103" cy="3272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39103" cy="327277"/>
            </a:xfrm>
            <a:custGeom>
              <a:avLst/>
              <a:gdLst/>
              <a:ahLst/>
              <a:cxnLst/>
              <a:rect r="r" b="b" t="t" l="l"/>
              <a:pathLst>
                <a:path h="327277" w="2539103">
                  <a:moveTo>
                    <a:pt x="0" y="0"/>
                  </a:moveTo>
                  <a:lnTo>
                    <a:pt x="2539103" y="0"/>
                  </a:lnTo>
                  <a:lnTo>
                    <a:pt x="2539103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39103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126162" y="6416589"/>
            <a:ext cx="9640656" cy="1242631"/>
            <a:chOff x="0" y="0"/>
            <a:chExt cx="2539103" cy="3272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39103" cy="327277"/>
            </a:xfrm>
            <a:custGeom>
              <a:avLst/>
              <a:gdLst/>
              <a:ahLst/>
              <a:cxnLst/>
              <a:rect r="r" b="b" t="t" l="l"/>
              <a:pathLst>
                <a:path h="327277" w="2539103">
                  <a:moveTo>
                    <a:pt x="0" y="0"/>
                  </a:moveTo>
                  <a:lnTo>
                    <a:pt x="2539103" y="0"/>
                  </a:lnTo>
                  <a:lnTo>
                    <a:pt x="2539103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39103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1507328"/>
            <a:ext cx="7863935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sz="4999" spc="-99" u="sng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Craters &amp; boulders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16737" y="2902216"/>
            <a:ext cx="10742563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Analyze 3D topographical data (DEM)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87930" y="2644613"/>
            <a:ext cx="5776704" cy="6681488"/>
          </a:xfrm>
          <a:custGeom>
            <a:avLst/>
            <a:gdLst/>
            <a:ahLst/>
            <a:cxnLst/>
            <a:rect r="r" b="b" t="t" l="l"/>
            <a:pathLst>
              <a:path h="6681488" w="5776704">
                <a:moveTo>
                  <a:pt x="0" y="0"/>
                </a:moveTo>
                <a:lnTo>
                  <a:pt x="5776704" y="0"/>
                </a:lnTo>
                <a:lnTo>
                  <a:pt x="5776704" y="6681489"/>
                </a:lnTo>
                <a:lnTo>
                  <a:pt x="0" y="66814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663124" y="1472632"/>
            <a:ext cx="5355465" cy="1263675"/>
            <a:chOff x="0" y="0"/>
            <a:chExt cx="7140620" cy="16848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21135"/>
              <a:ext cx="7140620" cy="1663764"/>
            </a:xfrm>
            <a:custGeom>
              <a:avLst/>
              <a:gdLst/>
              <a:ahLst/>
              <a:cxnLst/>
              <a:rect r="r" b="b" t="t" l="l"/>
              <a:pathLst>
                <a:path h="1663764" w="7140620">
                  <a:moveTo>
                    <a:pt x="0" y="0"/>
                  </a:moveTo>
                  <a:lnTo>
                    <a:pt x="7140620" y="0"/>
                  </a:lnTo>
                  <a:lnTo>
                    <a:pt x="7140620" y="1663764"/>
                  </a:lnTo>
                  <a:lnTo>
                    <a:pt x="0" y="166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5122905" y="0"/>
              <a:ext cx="1684899" cy="1684899"/>
            </a:xfrm>
            <a:custGeom>
              <a:avLst/>
              <a:gdLst/>
              <a:ahLst/>
              <a:cxnLst/>
              <a:rect r="r" b="b" t="t" l="l"/>
              <a:pathLst>
                <a:path h="1684899" w="1684899">
                  <a:moveTo>
                    <a:pt x="0" y="0"/>
                  </a:moveTo>
                  <a:lnTo>
                    <a:pt x="1684900" y="0"/>
                  </a:lnTo>
                  <a:lnTo>
                    <a:pt x="1684900" y="1684899"/>
                  </a:lnTo>
                  <a:lnTo>
                    <a:pt x="0" y="168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023202" y="321804"/>
              <a:ext cx="3580011" cy="937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SCAN ME !!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11" r="0" b="-92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98" y="0"/>
            <a:ext cx="18284802" cy="1319370"/>
          </a:xfrm>
          <a:custGeom>
            <a:avLst/>
            <a:gdLst/>
            <a:ahLst/>
            <a:cxnLst/>
            <a:rect r="r" b="b" t="t" l="l"/>
            <a:pathLst>
              <a:path h="1319370" w="18284802">
                <a:moveTo>
                  <a:pt x="0" y="0"/>
                </a:moveTo>
                <a:lnTo>
                  <a:pt x="18284802" y="0"/>
                </a:lnTo>
                <a:lnTo>
                  <a:pt x="18284802" y="1319370"/>
                </a:lnTo>
                <a:lnTo>
                  <a:pt x="0" y="1319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7969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8125" y="2601945"/>
            <a:ext cx="9640656" cy="1242631"/>
            <a:chOff x="0" y="0"/>
            <a:chExt cx="2539103" cy="3272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39103" cy="327277"/>
            </a:xfrm>
            <a:custGeom>
              <a:avLst/>
              <a:gdLst/>
              <a:ahLst/>
              <a:cxnLst/>
              <a:rect r="r" b="b" t="t" l="l"/>
              <a:pathLst>
                <a:path h="327277" w="2539103">
                  <a:moveTo>
                    <a:pt x="0" y="0"/>
                  </a:moveTo>
                  <a:lnTo>
                    <a:pt x="2539103" y="0"/>
                  </a:lnTo>
                  <a:lnTo>
                    <a:pt x="2539103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539103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673323"/>
            <a:ext cx="10095013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Safe Navigation Grid through PPO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8125" y="7920419"/>
            <a:ext cx="9640656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Genetic Algorithm for multi parameter optimization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452309"/>
            <a:ext cx="10095013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Dynamic Adjustments RLHF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38125" y="4421649"/>
            <a:ext cx="9640656" cy="1242631"/>
            <a:chOff x="0" y="0"/>
            <a:chExt cx="2539103" cy="32727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39103" cy="327277"/>
            </a:xfrm>
            <a:custGeom>
              <a:avLst/>
              <a:gdLst/>
              <a:ahLst/>
              <a:cxnLst/>
              <a:rect r="r" b="b" t="t" l="l"/>
              <a:pathLst>
                <a:path h="327277" w="2539103">
                  <a:moveTo>
                    <a:pt x="0" y="0"/>
                  </a:moveTo>
                  <a:lnTo>
                    <a:pt x="2539103" y="0"/>
                  </a:lnTo>
                  <a:lnTo>
                    <a:pt x="2539103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539103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38125" y="6197325"/>
            <a:ext cx="9640656" cy="1242631"/>
            <a:chOff x="0" y="0"/>
            <a:chExt cx="2539103" cy="32727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39103" cy="327277"/>
            </a:xfrm>
            <a:custGeom>
              <a:avLst/>
              <a:gdLst/>
              <a:ahLst/>
              <a:cxnLst/>
              <a:rect r="r" b="b" t="t" l="l"/>
              <a:pathLst>
                <a:path h="327277" w="2539103">
                  <a:moveTo>
                    <a:pt x="0" y="0"/>
                  </a:moveTo>
                  <a:lnTo>
                    <a:pt x="2539103" y="0"/>
                  </a:lnTo>
                  <a:lnTo>
                    <a:pt x="2539103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539103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38125" y="7842030"/>
            <a:ext cx="9640656" cy="1242631"/>
            <a:chOff x="0" y="0"/>
            <a:chExt cx="2539103" cy="32727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39103" cy="327277"/>
            </a:xfrm>
            <a:custGeom>
              <a:avLst/>
              <a:gdLst/>
              <a:ahLst/>
              <a:cxnLst/>
              <a:rect r="r" b="b" t="t" l="l"/>
              <a:pathLst>
                <a:path h="327277" w="2539103">
                  <a:moveTo>
                    <a:pt x="0" y="0"/>
                  </a:moveTo>
                  <a:lnTo>
                    <a:pt x="2539103" y="0"/>
                  </a:lnTo>
                  <a:lnTo>
                    <a:pt x="2539103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539103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663124" y="1472632"/>
            <a:ext cx="5355465" cy="1263675"/>
            <a:chOff x="0" y="0"/>
            <a:chExt cx="7140620" cy="168489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21135"/>
              <a:ext cx="7140620" cy="1663764"/>
            </a:xfrm>
            <a:custGeom>
              <a:avLst/>
              <a:gdLst/>
              <a:ahLst/>
              <a:cxnLst/>
              <a:rect r="r" b="b" t="t" l="l"/>
              <a:pathLst>
                <a:path h="1663764" w="7140620">
                  <a:moveTo>
                    <a:pt x="0" y="0"/>
                  </a:moveTo>
                  <a:lnTo>
                    <a:pt x="7140620" y="0"/>
                  </a:lnTo>
                  <a:lnTo>
                    <a:pt x="7140620" y="1663764"/>
                  </a:lnTo>
                  <a:lnTo>
                    <a:pt x="0" y="166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5122905" y="0"/>
              <a:ext cx="1684899" cy="1684899"/>
            </a:xfrm>
            <a:custGeom>
              <a:avLst/>
              <a:gdLst/>
              <a:ahLst/>
              <a:cxnLst/>
              <a:rect r="r" b="b" t="t" l="l"/>
              <a:pathLst>
                <a:path h="1684899" w="1684899">
                  <a:moveTo>
                    <a:pt x="0" y="0"/>
                  </a:moveTo>
                  <a:lnTo>
                    <a:pt x="1684900" y="0"/>
                  </a:lnTo>
                  <a:lnTo>
                    <a:pt x="1684900" y="1684899"/>
                  </a:lnTo>
                  <a:lnTo>
                    <a:pt x="0" y="168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1023202" y="321804"/>
              <a:ext cx="3580011" cy="937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SCAN ME !!</a:t>
              </a:r>
            </a:p>
          </p:txBody>
        </p:sp>
      </p:grpSp>
      <p:pic>
        <p:nvPicPr>
          <p:cNvPr name="Picture 23" id="23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24790"/>
          <a:stretch>
            <a:fillRect/>
          </a:stretch>
        </p:blipFill>
        <p:spPr>
          <a:xfrm flipH="false" flipV="false" rot="0">
            <a:off x="12019082" y="4074508"/>
            <a:ext cx="5240218" cy="3941161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638125" y="1402336"/>
            <a:ext cx="9485588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spc="-99" u="sng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safe navigation to roi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2859547"/>
            <a:ext cx="10742563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Hinderance Detection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11" r="0" b="-92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98" y="0"/>
            <a:ext cx="18284802" cy="1319370"/>
          </a:xfrm>
          <a:custGeom>
            <a:avLst/>
            <a:gdLst/>
            <a:ahLst/>
            <a:cxnLst/>
            <a:rect r="r" b="b" t="t" l="l"/>
            <a:pathLst>
              <a:path h="1319370" w="18284802">
                <a:moveTo>
                  <a:pt x="0" y="0"/>
                </a:moveTo>
                <a:lnTo>
                  <a:pt x="18284802" y="0"/>
                </a:lnTo>
                <a:lnTo>
                  <a:pt x="18284802" y="1319370"/>
                </a:lnTo>
                <a:lnTo>
                  <a:pt x="0" y="1319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7969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945024" y="3336535"/>
            <a:ext cx="7681181" cy="1242631"/>
            <a:chOff x="0" y="0"/>
            <a:chExt cx="2023027" cy="3272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3027" cy="327277"/>
            </a:xfrm>
            <a:custGeom>
              <a:avLst/>
              <a:gdLst/>
              <a:ahLst/>
              <a:cxnLst/>
              <a:rect r="r" b="b" t="t" l="l"/>
              <a:pathLst>
                <a:path h="327277" w="2023027">
                  <a:moveTo>
                    <a:pt x="0" y="0"/>
                  </a:moveTo>
                  <a:lnTo>
                    <a:pt x="2023027" y="0"/>
                  </a:lnTo>
                  <a:lnTo>
                    <a:pt x="2023027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023027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717432" y="5570195"/>
            <a:ext cx="8043190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Mark boulders craters detected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59465" y="7186899"/>
            <a:ext cx="8043190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Mark Identified RL Path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98436" y="5309342"/>
            <a:ext cx="7681181" cy="1242631"/>
            <a:chOff x="0" y="0"/>
            <a:chExt cx="2023027" cy="3272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23027" cy="327277"/>
            </a:xfrm>
            <a:custGeom>
              <a:avLst/>
              <a:gdLst/>
              <a:ahLst/>
              <a:cxnLst/>
              <a:rect r="r" b="b" t="t" l="l"/>
              <a:pathLst>
                <a:path h="327277" w="2023027">
                  <a:moveTo>
                    <a:pt x="0" y="0"/>
                  </a:moveTo>
                  <a:lnTo>
                    <a:pt x="2023027" y="0"/>
                  </a:lnTo>
                  <a:lnTo>
                    <a:pt x="2023027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023027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45024" y="6884672"/>
            <a:ext cx="7681181" cy="1242631"/>
            <a:chOff x="0" y="0"/>
            <a:chExt cx="2023027" cy="32727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23027" cy="327277"/>
            </a:xfrm>
            <a:custGeom>
              <a:avLst/>
              <a:gdLst/>
              <a:ahLst/>
              <a:cxnLst/>
              <a:rect r="r" b="b" t="t" l="l"/>
              <a:pathLst>
                <a:path h="327277" w="2023027">
                  <a:moveTo>
                    <a:pt x="0" y="0"/>
                  </a:moveTo>
                  <a:lnTo>
                    <a:pt x="2023027" y="0"/>
                  </a:lnTo>
                  <a:lnTo>
                    <a:pt x="2023027" y="327277"/>
                  </a:lnTo>
                  <a:lnTo>
                    <a:pt x="0" y="3272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023027" cy="374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663124" y="1472632"/>
            <a:ext cx="5355465" cy="1263675"/>
            <a:chOff x="0" y="0"/>
            <a:chExt cx="7140620" cy="168489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21135"/>
              <a:ext cx="7140620" cy="1663764"/>
            </a:xfrm>
            <a:custGeom>
              <a:avLst/>
              <a:gdLst/>
              <a:ahLst/>
              <a:cxnLst/>
              <a:rect r="r" b="b" t="t" l="l"/>
              <a:pathLst>
                <a:path h="1663764" w="7140620">
                  <a:moveTo>
                    <a:pt x="0" y="0"/>
                  </a:moveTo>
                  <a:lnTo>
                    <a:pt x="7140620" y="0"/>
                  </a:lnTo>
                  <a:lnTo>
                    <a:pt x="7140620" y="1663764"/>
                  </a:lnTo>
                  <a:lnTo>
                    <a:pt x="0" y="166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122905" y="0"/>
              <a:ext cx="1684899" cy="1684899"/>
            </a:xfrm>
            <a:custGeom>
              <a:avLst/>
              <a:gdLst/>
              <a:ahLst/>
              <a:cxnLst/>
              <a:rect r="r" b="b" t="t" l="l"/>
              <a:pathLst>
                <a:path h="1684899" w="1684899">
                  <a:moveTo>
                    <a:pt x="0" y="0"/>
                  </a:moveTo>
                  <a:lnTo>
                    <a:pt x="1684900" y="0"/>
                  </a:lnTo>
                  <a:lnTo>
                    <a:pt x="1684900" y="1684899"/>
                  </a:lnTo>
                  <a:lnTo>
                    <a:pt x="0" y="168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023202" y="321804"/>
              <a:ext cx="3580011" cy="937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SCAN ME !!</a:t>
              </a:r>
            </a:p>
          </p:txBody>
        </p:sp>
      </p:grpSp>
      <p:pic>
        <p:nvPicPr>
          <p:cNvPr name="Picture 19" id="19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5052" t="0" r="10820" b="0"/>
          <a:stretch>
            <a:fillRect/>
          </a:stretch>
        </p:blipFill>
        <p:spPr>
          <a:xfrm flipH="false" flipV="false" rot="0">
            <a:off x="871767" y="3414491"/>
            <a:ext cx="8273832" cy="4501908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28700" y="1507328"/>
            <a:ext cx="7863935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99"/>
              </a:lnSpc>
              <a:spcBef>
                <a:spcPct val="0"/>
              </a:spcBef>
            </a:pPr>
            <a:r>
              <a:rPr lang="en-US" sz="4999" spc="-99" u="sng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simulator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59465" y="3594137"/>
            <a:ext cx="8559124" cy="542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TMC DEM + Ortho Simulation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11" r="0" b="-92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98" y="0"/>
            <a:ext cx="18284802" cy="1319370"/>
          </a:xfrm>
          <a:custGeom>
            <a:avLst/>
            <a:gdLst/>
            <a:ahLst/>
            <a:cxnLst/>
            <a:rect r="r" b="b" t="t" l="l"/>
            <a:pathLst>
              <a:path h="1319370" w="18284802">
                <a:moveTo>
                  <a:pt x="0" y="0"/>
                </a:moveTo>
                <a:lnTo>
                  <a:pt x="18284802" y="0"/>
                </a:lnTo>
                <a:lnTo>
                  <a:pt x="18284802" y="1319370"/>
                </a:lnTo>
                <a:lnTo>
                  <a:pt x="0" y="1319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67969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319370"/>
            <a:ext cx="2961579" cy="8967630"/>
          </a:xfrm>
          <a:custGeom>
            <a:avLst/>
            <a:gdLst/>
            <a:ahLst/>
            <a:cxnLst/>
            <a:rect r="r" b="b" t="t" l="l"/>
            <a:pathLst>
              <a:path h="8967630" w="2961579">
                <a:moveTo>
                  <a:pt x="0" y="0"/>
                </a:moveTo>
                <a:lnTo>
                  <a:pt x="2961579" y="0"/>
                </a:lnTo>
                <a:lnTo>
                  <a:pt x="2961579" y="8967630"/>
                </a:lnTo>
                <a:lnTo>
                  <a:pt x="0" y="8967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0263" t="0" r="-18422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00713" y="1439052"/>
            <a:ext cx="14487287" cy="85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sz="4999" spc="-99" u="sng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unique selling points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76697" y="2887874"/>
            <a:ext cx="6397320" cy="181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74"/>
              </a:lnSpc>
            </a:pPr>
            <a:r>
              <a:rPr lang="en-US" sz="2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01. </a:t>
            </a:r>
          </a:p>
          <a:p>
            <a:pPr algn="just">
              <a:lnSpc>
                <a:spcPts val="3099"/>
              </a:lnSpc>
            </a:pPr>
            <a:r>
              <a:rPr lang="en-US" sz="19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Versatile Anomaly Detection Engine</a:t>
            </a:r>
          </a:p>
          <a:p>
            <a:pPr algn="just"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Adapts seamlessly to diverse spectral data, enabling identification of scientifically valuable regions across various celestial terrains.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02277" y="2887874"/>
            <a:ext cx="6898015" cy="2128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02.</a:t>
            </a:r>
          </a:p>
          <a:p>
            <a:pPr algn="l">
              <a:lnSpc>
                <a:spcPts val="3099"/>
              </a:lnSpc>
            </a:pPr>
            <a:r>
              <a:rPr lang="en-US" sz="19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Robust Resource Identification</a:t>
            </a:r>
          </a:p>
          <a:p>
            <a:pPr algn="l">
              <a:lnSpc>
                <a:spcPts val="2479"/>
              </a:lnSpc>
            </a:pPr>
            <a:r>
              <a:rPr lang="en-US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Precisely detects essential resources like water using targeted spectral analysis, vital for sustaining long-term extraterrestrial missions.</a:t>
            </a:r>
          </a:p>
          <a:p>
            <a:pPr algn="l">
              <a:lnSpc>
                <a:spcPts val="247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976697" y="5279972"/>
            <a:ext cx="6397320" cy="181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03. </a:t>
            </a:r>
          </a:p>
          <a:p>
            <a:pPr algn="l">
              <a:lnSpc>
                <a:spcPts val="3099"/>
              </a:lnSpc>
            </a:pPr>
            <a:r>
              <a:rPr lang="en-US" sz="19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Adaptive Hazard Navigation</a:t>
            </a:r>
          </a:p>
          <a:p>
            <a:pPr algn="l"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Leverages advanced AI models to recognize and circumvent obstacles, ensuring safe traversal in unpredictable environments on the Moon, Mars, and beyond.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02277" y="5279972"/>
            <a:ext cx="6397320" cy="181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04. </a:t>
            </a:r>
          </a:p>
          <a:p>
            <a:pPr algn="l">
              <a:lnSpc>
                <a:spcPts val="3099"/>
              </a:lnSpc>
            </a:pPr>
            <a:r>
              <a:rPr lang="en-US" sz="19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Dynamic Path Optimization</a:t>
            </a:r>
          </a:p>
          <a:p>
            <a:pPr algn="l"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Employs reinforcement learning to chart efficient routes, optimizing mission timelines and resource utilization across different planetary landscapes.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26130" y="7830531"/>
            <a:ext cx="6397320" cy="1813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4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05. </a:t>
            </a:r>
          </a:p>
          <a:p>
            <a:pPr algn="l">
              <a:lnSpc>
                <a:spcPts val="3099"/>
              </a:lnSpc>
            </a:pPr>
            <a:r>
              <a:rPr lang="en-US" sz="19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Scalable Terrain Mapping Framework</a:t>
            </a:r>
          </a:p>
          <a:p>
            <a:pPr algn="l">
              <a:lnSpc>
                <a:spcPts val="247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Utilizes tensor-based representations adaptable to various terrains, facilitating deployment across multiple planetary bodies with minimal adjustments.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663124" y="1472632"/>
            <a:ext cx="5355465" cy="1263675"/>
            <a:chOff x="0" y="0"/>
            <a:chExt cx="7140620" cy="16848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21135"/>
              <a:ext cx="7140620" cy="1663764"/>
            </a:xfrm>
            <a:custGeom>
              <a:avLst/>
              <a:gdLst/>
              <a:ahLst/>
              <a:cxnLst/>
              <a:rect r="r" b="b" t="t" l="l"/>
              <a:pathLst>
                <a:path h="1663764" w="7140620">
                  <a:moveTo>
                    <a:pt x="0" y="0"/>
                  </a:moveTo>
                  <a:lnTo>
                    <a:pt x="7140620" y="0"/>
                  </a:lnTo>
                  <a:lnTo>
                    <a:pt x="7140620" y="1663764"/>
                  </a:lnTo>
                  <a:lnTo>
                    <a:pt x="0" y="166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122905" y="0"/>
              <a:ext cx="1684899" cy="1684899"/>
            </a:xfrm>
            <a:custGeom>
              <a:avLst/>
              <a:gdLst/>
              <a:ahLst/>
              <a:cxnLst/>
              <a:rect r="r" b="b" t="t" l="l"/>
              <a:pathLst>
                <a:path h="1684899" w="1684899">
                  <a:moveTo>
                    <a:pt x="0" y="0"/>
                  </a:moveTo>
                  <a:lnTo>
                    <a:pt x="1684900" y="0"/>
                  </a:lnTo>
                  <a:lnTo>
                    <a:pt x="1684900" y="1684899"/>
                  </a:lnTo>
                  <a:lnTo>
                    <a:pt x="0" y="168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023202" y="321804"/>
              <a:ext cx="3580011" cy="937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SCAN ME !!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6" y="0"/>
            <a:ext cx="18284802" cy="10286998"/>
          </a:xfrm>
          <a:custGeom>
            <a:avLst/>
            <a:gdLst/>
            <a:ahLst/>
            <a:cxnLst/>
            <a:rect r="r" b="b" t="t" l="l"/>
            <a:pathLst>
              <a:path h="10286998" w="18284802">
                <a:moveTo>
                  <a:pt x="0" y="0"/>
                </a:moveTo>
                <a:lnTo>
                  <a:pt x="18284802" y="0"/>
                </a:lnTo>
                <a:lnTo>
                  <a:pt x="18284802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689280" y="2309608"/>
            <a:ext cx="5355465" cy="1263675"/>
            <a:chOff x="0" y="0"/>
            <a:chExt cx="7140620" cy="16848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21135"/>
              <a:ext cx="7140620" cy="1663764"/>
            </a:xfrm>
            <a:custGeom>
              <a:avLst/>
              <a:gdLst/>
              <a:ahLst/>
              <a:cxnLst/>
              <a:rect r="r" b="b" t="t" l="l"/>
              <a:pathLst>
                <a:path h="1663764" w="7140620">
                  <a:moveTo>
                    <a:pt x="0" y="0"/>
                  </a:moveTo>
                  <a:lnTo>
                    <a:pt x="7140620" y="0"/>
                  </a:lnTo>
                  <a:lnTo>
                    <a:pt x="7140620" y="1663764"/>
                  </a:lnTo>
                  <a:lnTo>
                    <a:pt x="0" y="166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122905" y="0"/>
              <a:ext cx="1684899" cy="1684899"/>
            </a:xfrm>
            <a:custGeom>
              <a:avLst/>
              <a:gdLst/>
              <a:ahLst/>
              <a:cxnLst/>
              <a:rect r="r" b="b" t="t" l="l"/>
              <a:pathLst>
                <a:path h="1684899" w="1684899">
                  <a:moveTo>
                    <a:pt x="0" y="0"/>
                  </a:moveTo>
                  <a:lnTo>
                    <a:pt x="1684900" y="0"/>
                  </a:lnTo>
                  <a:lnTo>
                    <a:pt x="1684900" y="1684899"/>
                  </a:lnTo>
                  <a:lnTo>
                    <a:pt x="0" y="16848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023202" y="321804"/>
              <a:ext cx="3580011" cy="937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SCAN ME !!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DAGNygnehE8</dc:identifier>
  <dcterms:modified xsi:type="dcterms:W3CDTF">2011-08-01T06:04:30Z</dcterms:modified>
  <cp:revision>1</cp:revision>
  <dc:title>Copy of ISRO</dc:title>
</cp:coreProperties>
</file>